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Zen Maru Gothic" charset="1" panose="00000000000000000000"/>
      <p:regular r:id="rId14"/>
    </p:embeddedFont>
    <p:embeddedFont>
      <p:font typeface="Zen Maru Gothic Bold" charset="1" panose="00000000000000000000"/>
      <p:regular r:id="rId15"/>
    </p:embeddedFont>
    <p:embeddedFont>
      <p:font typeface="Zen Maru Gothic Light" charset="1" panose="00000000000000000000"/>
      <p:regular r:id="rId16"/>
    </p:embeddedFont>
    <p:embeddedFont>
      <p:font typeface="Zen Maru Gothic Medium" charset="1" panose="00000000000000000000"/>
      <p:regular r:id="rId17"/>
    </p:embeddedFont>
    <p:embeddedFont>
      <p:font typeface="Zen Maru Gothic Heav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w3schools.com/python/matplotlib_intro.asp" TargetMode="External" Type="http://schemas.openxmlformats.org/officeDocument/2006/relationships/hyperlink"/><Relationship Id="rId4" Target="https://www.w3schools.com/python/pandas/pandas_csv.asp" TargetMode="External" Type="http://schemas.openxmlformats.org/officeDocument/2006/relationships/hyperlink"/><Relationship Id="rId5" Target="https://pypi.org/project/sort-dataframeby-monthorweek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30102" y="2673398"/>
            <a:ext cx="13533120" cy="148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</a:rPr>
              <a:t>Hotel bookings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233" y="1501952"/>
            <a:ext cx="18907092" cy="8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</a:rPr>
              <a:t>CAPSTONE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134" y="5980768"/>
            <a:ext cx="1178739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Presented By: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Student Name:  Dinesh D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College Name: University College of Engineering Ariyalur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Department: Electrical and Electronics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228" y="1960659"/>
            <a:ext cx="16361543" cy="69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The hotel booking dataset offers valuable insights into guest behavior and preferences.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By analyzing factors such as booking timing, length of stay, and special requests, we can optimize hotel operations and enhance guest experiences.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Key takeaways include identifying peak booking seasons, understanding guest preferences, and predicting demand for specific services.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Leveraging this data can lead to better decision-making and improved customer satisfaction.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4945" y="1322233"/>
            <a:ext cx="16361544" cy="6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440" y="1824990"/>
            <a:ext cx="15635970" cy="775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Develop predictive models to forecast booking patterns, cancellations, and special requests.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Analyze special requests made by guests and identify common themes.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Investigate dynamic pricing models based on booking timing, seasonal demand, and length of stay.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Implement personalized pricing recommendations for guests to optimize revenue.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Create personalized experiences by fulfilling unique guest preferences.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Compare booking trends with industry benchmarks.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Incorporate guest feedback data to enhance service quality.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Identify areas for improvement and prioritize enhancements.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Optimize parking space allocation based on historical utilization patterns.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Efficiently allocate staff and resources during peak seasons.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620" y="2577846"/>
            <a:ext cx="10833597" cy="13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Matplotlib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3" tooltip="https://www.w3schools.com/python/matplotlib_intro.asp"/>
              </a:rPr>
              <a:t>https://www.w3schools.com/python/matplotlib_intro.asp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Pandas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4" tooltip="https://www.w3schools.com/python/pandas/pandas_csv.asp"/>
              </a:rPr>
              <a:t>https://www.w3schools.com/python/pandas/pandas_csv.asp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Dataframe </a:t>
            </a:r>
            <a:r>
              <a:rPr lang="en-US" sz="2700" spc="-21" u="sng">
                <a:solidFill>
                  <a:srgbClr val="6EAC1C"/>
                </a:solidFill>
                <a:latin typeface="Zen Maru Gothic"/>
                <a:hlinkClick r:id="rId5" tooltip="https://pypi.org/project/sort-dataframeby-monthorweek/"/>
              </a:rPr>
              <a:t>https://pypi.org/project/sort-dataframeby-monthorweek/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6001" y="4109322"/>
            <a:ext cx="13765236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800" y="797697"/>
            <a:ext cx="15590520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40" y="2378877"/>
            <a:ext cx="16345650" cy="78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Problem Statement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Proposed System/Solution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System Development Approach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Algorithm &amp; Deployment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Result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Future Scope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44" y="1873593"/>
            <a:ext cx="16361543" cy="694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Have you ever wondered when the best time of year to book a hotel room is?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the optimal length of stay in order to get the best daily rate?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What if you wanted to predict whether or not a hotel was likely to receive a disproportionately high number of special requests?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This hotel booking dataset can help you explore those questions! This data set contains booking information for a city hotel and a resort hotel, and includes information such as when the booking was made, length of stay, the number of adults, children, and/or babies, and the number of available parking spaces, among other things.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All personally identifying information has been removed from the data.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Explore and analyse the data to discover important factors that govern the bookings.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6020" y="2824292"/>
            <a:ext cx="13395960" cy="448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From which countries do most guests come?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cost that guests pay per night for a hotel room?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the breakdown of hotel nights spent by market segment and hotel type?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are the primary meal preferences of guests when analyzing their preferences?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an analysis of special requests made by customers?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duration of guests’ stays at the hotels?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information on bookings categorized by market segment?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25278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System 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4480" y="2636520"/>
            <a:ext cx="4763473" cy="304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Anaconda navigator software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JupyterLab (version: 4.0.11)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Python (version: 3.11.5)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jupterNote (version: 7.0.8)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0720" y="3032760"/>
            <a:ext cx="14218920" cy="470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Dataset Introduction: We start by understanding the dataset. It contains information about two types of hotels (City and Resort) and whether bookings were canceled.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Features: Each observation represents a hotel booking and includes details like arrival date, length of stay, number of adults/children, etc.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Objective: Our goal is to analyze patterns, predict cancellations, and uncover factors governing bookings.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Understanding these patterns helps us tailor strategies to reduce cancellations and secure revenue.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The app provides visualizations, trends, and actionable insights.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3553" y="2723926"/>
            <a:ext cx="7190092" cy="5132516"/>
          </a:xfrm>
          <a:custGeom>
            <a:avLst/>
            <a:gdLst/>
            <a:ahLst/>
            <a:cxnLst/>
            <a:rect r="r" b="b" t="t" l="l"/>
            <a:pathLst>
              <a:path h="5132516" w="7190092">
                <a:moveTo>
                  <a:pt x="0" y="0"/>
                </a:moveTo>
                <a:lnTo>
                  <a:pt x="7190093" y="0"/>
                </a:lnTo>
                <a:lnTo>
                  <a:pt x="7190093" y="5132516"/>
                </a:lnTo>
                <a:lnTo>
                  <a:pt x="0" y="51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1967" y="2812342"/>
            <a:ext cx="9994245" cy="6421424"/>
          </a:xfrm>
          <a:custGeom>
            <a:avLst/>
            <a:gdLst/>
            <a:ahLst/>
            <a:cxnLst/>
            <a:rect r="r" b="b" t="t" l="l"/>
            <a:pathLst>
              <a:path h="6421424" w="9994245">
                <a:moveTo>
                  <a:pt x="0" y="0"/>
                </a:moveTo>
                <a:lnTo>
                  <a:pt x="9994245" y="0"/>
                </a:lnTo>
                <a:lnTo>
                  <a:pt x="9994245" y="6421424"/>
                </a:lnTo>
                <a:lnTo>
                  <a:pt x="0" y="642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13967" y="1724025"/>
            <a:ext cx="8072834" cy="4341111"/>
          </a:xfrm>
          <a:custGeom>
            <a:avLst/>
            <a:gdLst/>
            <a:ahLst/>
            <a:cxnLst/>
            <a:rect r="r" b="b" t="t" l="l"/>
            <a:pathLst>
              <a:path h="4341111" w="8072834">
                <a:moveTo>
                  <a:pt x="0" y="0"/>
                </a:moveTo>
                <a:lnTo>
                  <a:pt x="8072833" y="0"/>
                </a:lnTo>
                <a:lnTo>
                  <a:pt x="8072833" y="4341111"/>
                </a:lnTo>
                <a:lnTo>
                  <a:pt x="0" y="434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967" y="6218524"/>
            <a:ext cx="8220765" cy="4048418"/>
          </a:xfrm>
          <a:custGeom>
            <a:avLst/>
            <a:gdLst/>
            <a:ahLst/>
            <a:cxnLst/>
            <a:rect r="r" b="b" t="t" l="l"/>
            <a:pathLst>
              <a:path h="4048418" w="8220765">
                <a:moveTo>
                  <a:pt x="0" y="0"/>
                </a:moveTo>
                <a:lnTo>
                  <a:pt x="8220765" y="0"/>
                </a:lnTo>
                <a:lnTo>
                  <a:pt x="8220765" y="4048418"/>
                </a:lnTo>
                <a:lnTo>
                  <a:pt x="0" y="404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5450" y="910824"/>
            <a:ext cx="5905950" cy="4871759"/>
          </a:xfrm>
          <a:custGeom>
            <a:avLst/>
            <a:gdLst/>
            <a:ahLst/>
            <a:cxnLst/>
            <a:rect r="r" b="b" t="t" l="l"/>
            <a:pathLst>
              <a:path h="4871759" w="5905950">
                <a:moveTo>
                  <a:pt x="0" y="0"/>
                </a:moveTo>
                <a:lnTo>
                  <a:pt x="5905950" y="0"/>
                </a:lnTo>
                <a:lnTo>
                  <a:pt x="5905950" y="4871759"/>
                </a:lnTo>
                <a:lnTo>
                  <a:pt x="0" y="4871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0482" y="5420223"/>
            <a:ext cx="5879038" cy="4755279"/>
          </a:xfrm>
          <a:custGeom>
            <a:avLst/>
            <a:gdLst/>
            <a:ahLst/>
            <a:cxnLst/>
            <a:rect r="r" b="b" t="t" l="l"/>
            <a:pathLst>
              <a:path h="4755279" w="5879038">
                <a:moveTo>
                  <a:pt x="0" y="0"/>
                </a:moveTo>
                <a:lnTo>
                  <a:pt x="5879038" y="0"/>
                </a:lnTo>
                <a:lnTo>
                  <a:pt x="5879038" y="4755279"/>
                </a:lnTo>
                <a:lnTo>
                  <a:pt x="0" y="475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22444" y="5271126"/>
            <a:ext cx="6536967" cy="4337397"/>
          </a:xfrm>
          <a:custGeom>
            <a:avLst/>
            <a:gdLst/>
            <a:ahLst/>
            <a:cxnLst/>
            <a:rect r="r" b="b" t="t" l="l"/>
            <a:pathLst>
              <a:path h="4337397" w="6536967">
                <a:moveTo>
                  <a:pt x="0" y="0"/>
                </a:moveTo>
                <a:lnTo>
                  <a:pt x="6536966" y="0"/>
                </a:lnTo>
                <a:lnTo>
                  <a:pt x="6536966" y="4337397"/>
                </a:lnTo>
                <a:lnTo>
                  <a:pt x="0" y="43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0579" y="998884"/>
            <a:ext cx="6536966" cy="4357975"/>
          </a:xfrm>
          <a:custGeom>
            <a:avLst/>
            <a:gdLst/>
            <a:ahLst/>
            <a:cxnLst/>
            <a:rect r="r" b="b" t="t" l="l"/>
            <a:pathLst>
              <a:path h="4357975" w="6536966">
                <a:moveTo>
                  <a:pt x="0" y="0"/>
                </a:moveTo>
                <a:lnTo>
                  <a:pt x="6536965" y="0"/>
                </a:lnTo>
                <a:lnTo>
                  <a:pt x="6536965" y="4357976"/>
                </a:lnTo>
                <a:lnTo>
                  <a:pt x="0" y="435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285" y="1788506"/>
            <a:ext cx="5854030" cy="4047602"/>
          </a:xfrm>
          <a:custGeom>
            <a:avLst/>
            <a:gdLst/>
            <a:ahLst/>
            <a:cxnLst/>
            <a:rect r="r" b="b" t="t" l="l"/>
            <a:pathLst>
              <a:path h="4047602" w="5854030">
                <a:moveTo>
                  <a:pt x="0" y="0"/>
                </a:moveTo>
                <a:lnTo>
                  <a:pt x="5854030" y="0"/>
                </a:lnTo>
                <a:lnTo>
                  <a:pt x="5854030" y="4047601"/>
                </a:lnTo>
                <a:lnTo>
                  <a:pt x="0" y="404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559" y="6043748"/>
            <a:ext cx="9557031" cy="4047603"/>
          </a:xfrm>
          <a:custGeom>
            <a:avLst/>
            <a:gdLst/>
            <a:ahLst/>
            <a:cxnLst/>
            <a:rect r="r" b="b" t="t" l="l"/>
            <a:pathLst>
              <a:path h="4047603" w="9557031">
                <a:moveTo>
                  <a:pt x="0" y="0"/>
                </a:moveTo>
                <a:lnTo>
                  <a:pt x="9557031" y="0"/>
                </a:lnTo>
                <a:lnTo>
                  <a:pt x="9557031" y="4047602"/>
                </a:lnTo>
                <a:lnTo>
                  <a:pt x="0" y="404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DAGBhE3821g</dc:identifier>
  <dcterms:modified xsi:type="dcterms:W3CDTF">2011-08-01T06:04:30Z</dcterms:modified>
  <cp:revision>1</cp:revision>
  <dc:title>data_science.pptx</dc:title>
</cp:coreProperties>
</file>